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74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0055-2F07-4D24-9D3A-0C13C9D8C84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EF6-2A25-4D18-83A6-BF8C2AE31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096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0055-2F07-4D24-9D3A-0C13C9D8C84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EF6-2A25-4D18-83A6-BF8C2AE31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779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0055-2F07-4D24-9D3A-0C13C9D8C84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EF6-2A25-4D18-83A6-BF8C2AE31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6662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0055-2F07-4D24-9D3A-0C13C9D8C84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EF6-2A25-4D18-83A6-BF8C2AE31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515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0055-2F07-4D24-9D3A-0C13C9D8C84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EF6-2A25-4D18-83A6-BF8C2AE31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866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0055-2F07-4D24-9D3A-0C13C9D8C84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EF6-2A25-4D18-83A6-BF8C2AE31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872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0055-2F07-4D24-9D3A-0C13C9D8C84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EF6-2A25-4D18-83A6-BF8C2AE31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076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0055-2F07-4D24-9D3A-0C13C9D8C84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EF6-2A25-4D18-83A6-BF8C2AE31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80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0055-2F07-4D24-9D3A-0C13C9D8C84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EF6-2A25-4D18-83A6-BF8C2AE31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247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0055-2F07-4D24-9D3A-0C13C9D8C84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EF6-2A25-4D18-83A6-BF8C2AE31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681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0055-2F07-4D24-9D3A-0C13C9D8C84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BBEF6-2A25-4D18-83A6-BF8C2AE31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3019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90055-2F07-4D24-9D3A-0C13C9D8C84F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BBEF6-2A25-4D18-83A6-BF8C2AE310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70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_________Microsoft_Office_Word_97_-_20031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3.bp.blogspot.com/-jnVhFVuMFHs/TqySf2Qx9qI/AAAAAAAACnE/dyHdqm4395k/s1600/brushes+de+fogo++-+png++photoscape+by+thataschultz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199611">
            <a:off x="2584206" y="-206909"/>
            <a:ext cx="6823908" cy="6974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41881748"/>
              </p:ext>
            </p:extLst>
          </p:nvPr>
        </p:nvGraphicFramePr>
        <p:xfrm>
          <a:off x="116417" y="140758"/>
          <a:ext cx="1346623" cy="979608"/>
        </p:xfrm>
        <a:graphic>
          <a:graphicData uri="http://schemas.openxmlformats.org/presentationml/2006/ole">
            <p:oleObj spid="_x0000_s1035" name="Документ" r:id="rId4" imgW="2445480" imgH="1882800" progId="Word.Document.8">
              <p:embed/>
            </p:oleObj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6688" y="2230164"/>
            <a:ext cx="5286397" cy="4247643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151073" y="6154641"/>
            <a:ext cx="54269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П</a:t>
            </a:r>
            <a:r>
              <a:rPr lang="ru-RU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ри пожарах гибнут дети!</a:t>
            </a:r>
            <a:endParaRPr lang="ru-RU" sz="3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63040" y="109083"/>
            <a:ext cx="10998925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6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Главное управление МЧС России по Кемеровской области </a:t>
            </a:r>
          </a:p>
          <a:p>
            <a:r>
              <a:rPr lang="ru-RU" sz="26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информирует</a:t>
            </a:r>
            <a:endParaRPr lang="ru-RU" sz="26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3692" y="1208066"/>
            <a:ext cx="4953000" cy="3801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Чаще других при пожарах погибают маленькие дети, оставленные без присмотра.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Дети гибнут на пожарах, которые происходят у них дома               по причине неосторожного обращения с огнем или из-за неисправной отопительной печи, по вине их родителей или родственников, зачастую пребывающих в состоянии алкогольного опьянения.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859363" y="778262"/>
            <a:ext cx="3814354" cy="145190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10 лет в Кузбассе 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погибло </a:t>
            </a:r>
          </a:p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136 детей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814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70</Words>
  <Application>Microsoft Office PowerPoint</Application>
  <PresentationFormat>Лист A4 (210x297 мм)</PresentationFormat>
  <Paragraphs>8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Документ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2 OFPS</cp:lastModifiedBy>
  <cp:revision>8</cp:revision>
  <cp:lastPrinted>2017-04-07T04:43:10Z</cp:lastPrinted>
  <dcterms:created xsi:type="dcterms:W3CDTF">2017-04-07T02:49:35Z</dcterms:created>
  <dcterms:modified xsi:type="dcterms:W3CDTF">2018-01-18T09:17:43Z</dcterms:modified>
</cp:coreProperties>
</file>