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A30D-B81F-4E5D-B5FD-5EFDD783FF73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C4AD-BF5B-460A-AD85-FA085813E7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66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BC4AD-BF5B-460A-AD85-FA085813E7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76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1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30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5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9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19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4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06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7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1B26-28B6-49B2-828A-6E47B9E1F21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6E72-9310-43BC-85FA-A60B9FA4F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0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dirty="0" smtClean="0"/>
              <a:t>Информация </a:t>
            </a:r>
            <a:r>
              <a:rPr lang="ru-RU" smtClean="0"/>
              <a:t>для родителей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247268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ДЕСТРУКТИВНОЕ ПОВЕДЕНИЕ ПОДРОСТКОВ</a:t>
            </a:r>
          </a:p>
          <a:p>
            <a:endParaRPr lang="ru-RU" sz="6600" dirty="0">
              <a:solidFill>
                <a:srgbClr val="FF0000"/>
              </a:solidFill>
            </a:endParaRPr>
          </a:p>
          <a:p>
            <a:endParaRPr lang="ru-RU" sz="6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Цель: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17281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 smtClean="0"/>
              <a:t>Предупреждение деструктивного поведения детей и подростков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29827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624736" cy="7200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764704"/>
            <a:ext cx="7416824" cy="5361459"/>
          </a:xfrm>
        </p:spPr>
      </p:pic>
    </p:spTree>
    <p:extLst>
      <p:ext uri="{BB962C8B-B14F-4D97-AF65-F5344CB8AC3E}">
        <p14:creationId xmlns:p14="http://schemas.microsoft.com/office/powerpoint/2010/main" val="127002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056784" cy="5809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92696"/>
            <a:ext cx="7056784" cy="5433467"/>
          </a:xfrm>
        </p:spPr>
      </p:pic>
    </p:spTree>
    <p:extLst>
      <p:ext uri="{BB962C8B-B14F-4D97-AF65-F5344CB8AC3E}">
        <p14:creationId xmlns:p14="http://schemas.microsoft.com/office/powerpoint/2010/main" val="218270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6984775" cy="5577483"/>
          </a:xfrm>
        </p:spPr>
      </p:pic>
    </p:spTree>
    <p:extLst>
      <p:ext uri="{BB962C8B-B14F-4D97-AF65-F5344CB8AC3E}">
        <p14:creationId xmlns:p14="http://schemas.microsoft.com/office/powerpoint/2010/main" val="22984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200800" cy="5809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476672"/>
            <a:ext cx="7344816" cy="5649491"/>
          </a:xfrm>
        </p:spPr>
      </p:pic>
    </p:spTree>
    <p:extLst>
      <p:ext uri="{BB962C8B-B14F-4D97-AF65-F5344CB8AC3E}">
        <p14:creationId xmlns:p14="http://schemas.microsoft.com/office/powerpoint/2010/main" val="272962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542961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56084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88640"/>
            <a:ext cx="7704856" cy="5937523"/>
          </a:xfrm>
        </p:spPr>
      </p:pic>
    </p:spTree>
    <p:extLst>
      <p:ext uri="{BB962C8B-B14F-4D97-AF65-F5344CB8AC3E}">
        <p14:creationId xmlns:p14="http://schemas.microsoft.com/office/powerpoint/2010/main" val="71588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20688"/>
            <a:ext cx="6696744" cy="5390059"/>
          </a:xfrm>
        </p:spPr>
      </p:pic>
    </p:spTree>
    <p:extLst>
      <p:ext uri="{BB962C8B-B14F-4D97-AF65-F5344CB8AC3E}">
        <p14:creationId xmlns:p14="http://schemas.microsoft.com/office/powerpoint/2010/main" val="3086554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</Words>
  <Application>Microsoft Office PowerPoint</Application>
  <PresentationFormat>Экран (4:3)</PresentationFormat>
  <Paragraphs>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Информация для родителей</vt:lpstr>
      <vt:lpstr>Цель: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Пользователь</dc:creator>
  <cp:lastModifiedBy>Пользователь</cp:lastModifiedBy>
  <cp:revision>4</cp:revision>
  <dcterms:created xsi:type="dcterms:W3CDTF">2020-05-26T10:35:19Z</dcterms:created>
  <dcterms:modified xsi:type="dcterms:W3CDTF">2020-05-26T11:38:08Z</dcterms:modified>
</cp:coreProperties>
</file>